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BME680 Air quality (Gas) sensor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Ryan McAdie</a:t>
            </a:r>
          </a:p>
          <a:p>
            <a:r>
              <a:rPr lang="en-US" dirty="0"/>
              <a:t>N01158072</a:t>
            </a:r>
          </a:p>
        </p:txBody>
      </p:sp>
    </p:spTree>
    <p:extLst>
      <p:ext uri="{BB962C8B-B14F-4D97-AF65-F5344CB8AC3E}">
        <p14:creationId xmlns:p14="http://schemas.microsoft.com/office/powerpoint/2010/main" val="1576268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(Proposal)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51089"/>
            <a:ext cx="9905999" cy="455809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BME680 to be later integrated with other group members sensors to help construct a greenhouse monitoring system. This system will be used to monitor live data such as:</a:t>
            </a:r>
          </a:p>
          <a:p>
            <a:pPr marL="0" indent="0">
              <a:buNone/>
            </a:pPr>
            <a:r>
              <a:rPr lang="en-US" dirty="0"/>
              <a:t>	- Temperature</a:t>
            </a:r>
          </a:p>
          <a:p>
            <a:pPr marL="0" indent="0">
              <a:buNone/>
            </a:pPr>
            <a:r>
              <a:rPr lang="en-US" dirty="0"/>
              <a:t>	- Humidity</a:t>
            </a:r>
          </a:p>
          <a:p>
            <a:pPr marL="0" indent="0">
              <a:buNone/>
            </a:pPr>
            <a:r>
              <a:rPr lang="en-US" dirty="0"/>
              <a:t>	- Soil Moisture Levels</a:t>
            </a:r>
          </a:p>
          <a:p>
            <a:pPr marL="0" indent="0">
              <a:buNone/>
            </a:pPr>
            <a:r>
              <a:rPr lang="en-US" dirty="0"/>
              <a:t>	- Air Quality</a:t>
            </a:r>
          </a:p>
          <a:p>
            <a:pPr marL="0" indent="0">
              <a:buNone/>
            </a:pPr>
            <a:r>
              <a:rPr lang="en-US" dirty="0"/>
              <a:t>This system will be used by the faculty of the Humber Greenhouse and members of other plant nurseries who suffer from the lack of a proper greenhouse system.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494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047CB3-6E30-4441-8562-E590B73CF0C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473" y="1896002"/>
            <a:ext cx="11369878" cy="268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011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5B15A4-E4DE-4BED-B7F2-46393E43BE5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53342" y="-58382"/>
            <a:ext cx="7455018" cy="691638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D81E70-3D8C-414D-986D-65E102EFFFDC}"/>
              </a:ext>
            </a:extLst>
          </p:cNvPr>
          <p:cNvCxnSpPr/>
          <p:nvPr/>
        </p:nvCxnSpPr>
        <p:spPr>
          <a:xfrm>
            <a:off x="3221373" y="6367244"/>
            <a:ext cx="87245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Left Brace 6">
            <a:extLst>
              <a:ext uri="{FF2B5EF4-FFF2-40B4-BE49-F238E27FC236}">
                <a16:creationId xmlns:a16="http://schemas.microsoft.com/office/drawing/2014/main" id="{AEABE8D8-0A41-4019-B5F9-79A1F02C6A9D}"/>
              </a:ext>
            </a:extLst>
          </p:cNvPr>
          <p:cNvSpPr/>
          <p:nvPr/>
        </p:nvSpPr>
        <p:spPr>
          <a:xfrm>
            <a:off x="3115111" y="302100"/>
            <a:ext cx="738231" cy="5937382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Image result for checkmark no background&quot;">
            <a:extLst>
              <a:ext uri="{FF2B5EF4-FFF2-40B4-BE49-F238E27FC236}">
                <a16:creationId xmlns:a16="http://schemas.microsoft.com/office/drawing/2014/main" id="{AA7AF010-2C00-4717-83D0-07BAE27E6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5284" y="2773988"/>
            <a:ext cx="909404" cy="947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534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 &amp; sensor readings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616" y="2907254"/>
            <a:ext cx="5267661" cy="39507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C4CFEE-DDF9-4067-8B39-AD19E951C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38613" y="0"/>
            <a:ext cx="3880140" cy="29101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B6AB6B-C5DD-45D4-AEE4-4F31E318E0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3900" y="3506028"/>
            <a:ext cx="4469296" cy="33519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CCDE2D-DA2B-4FF4-94EC-962C2B1B3C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50" y="1727963"/>
            <a:ext cx="3706416" cy="277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172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course knowledge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 153 Technical C – using the Raspberry Pi GPIO pins to take in readings from the Humber sense hat</a:t>
            </a:r>
          </a:p>
          <a:p>
            <a:endParaRPr lang="en-US" dirty="0"/>
          </a:p>
          <a:p>
            <a:r>
              <a:rPr lang="en-US" dirty="0"/>
              <a:t>CENG252 Embedded Systems – working with remote desktop to Raspberry Pi, using the Raspberry Pi for development in a small scale system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0701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118</TotalTime>
  <Words>140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BME680 Air quality (Gas) sensor</vt:lpstr>
      <vt:lpstr>Intro (Proposal)</vt:lpstr>
      <vt:lpstr>Budget</vt:lpstr>
      <vt:lpstr>Schedule</vt:lpstr>
      <vt:lpstr>Images &amp; sensor readings</vt:lpstr>
      <vt:lpstr>Previous course knowledge</vt:lpstr>
    </vt:vector>
  </TitlesOfParts>
  <Company>Humber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BME680 Air quality sensor</dc:title>
  <dc:creator>Ryan McAdie</dc:creator>
  <cp:lastModifiedBy>Ryan McAdie</cp:lastModifiedBy>
  <cp:revision>10</cp:revision>
  <dcterms:created xsi:type="dcterms:W3CDTF">2019-11-19T18:27:08Z</dcterms:created>
  <dcterms:modified xsi:type="dcterms:W3CDTF">2019-11-25T22:21:07Z</dcterms:modified>
</cp:coreProperties>
</file>

<file path=docProps/thumbnail.jpeg>
</file>